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480661"/>
            <a:ext cx="74776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Ley General de Sociedades Nº26887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6319599" y="4688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Esta ley establece los principios y normas que rigen la constitución, organización, funcionamiento y disolución de las sociedades en Perú. Es fundamental para el desarrollo empresarial y la regulación de las relaciones entre socios y la sociedad.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5067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10920" y="6481286"/>
            <a:ext cx="172641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6360081"/>
            <a:ext cx="173533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eros quispe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373862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Constitución y formalidades de la sociedad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095863"/>
            <a:ext cx="3163014" cy="3759756"/>
          </a:xfrm>
          <a:prstGeom prst="roundRect">
            <a:avLst>
              <a:gd name="adj" fmla="val 2107"/>
            </a:avLst>
          </a:prstGeom>
          <a:solidFill>
            <a:srgbClr val="223D4D"/>
          </a:solidFill>
          <a:ln/>
        </p:spPr>
      </p:sp>
      <p:sp>
        <p:nvSpPr>
          <p:cNvPr id="8" name="Text 4"/>
          <p:cNvSpPr/>
          <p:nvPr/>
        </p:nvSpPr>
        <p:spPr>
          <a:xfrm>
            <a:off x="2570559" y="3318034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Tipos de Sociedades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70559" y="4145637"/>
            <a:ext cx="271867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ley reconoce diversos tipos de sociedades como la sociedad anónima, responsabilidad limitada, comandita, etc. Cada tipo tiene requisitos y características particulares.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3095863"/>
            <a:ext cx="3163014" cy="3759756"/>
          </a:xfrm>
          <a:prstGeom prst="roundRect">
            <a:avLst>
              <a:gd name="adj" fmla="val 2107"/>
            </a:avLst>
          </a:prstGeom>
          <a:solidFill>
            <a:srgbClr val="223D4D"/>
          </a:solidFill>
          <a:ln/>
        </p:spPr>
      </p:sp>
      <p:sp>
        <p:nvSpPr>
          <p:cNvPr id="11" name="Text 7"/>
          <p:cNvSpPr/>
          <p:nvPr/>
        </p:nvSpPr>
        <p:spPr>
          <a:xfrm>
            <a:off x="5955744" y="3318034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Requisitos de Constitución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955744" y="4145637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Para constituir una sociedad se debe presentar la escritura pública, los estatutos, el capital social mínimo y otros documentos ante un notario.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3095863"/>
            <a:ext cx="3163014" cy="3759756"/>
          </a:xfrm>
          <a:prstGeom prst="roundRect">
            <a:avLst>
              <a:gd name="adj" fmla="val 2107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9340929" y="3318034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Formalidades Legales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40929" y="4145637"/>
            <a:ext cx="271867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sociedad debe inscribirse en el Registro Público y obtener los permisos y licencias necesarios para iniciar operaciones.</a:t>
            </a:r>
            <a:endParaRPr lang="en-US" sz="175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73687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Órganos de gobierno de la sociedad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817858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Junta General de Accionistas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734401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 el máximo órgano de la sociedad, donde los socios toman las decisiones más importantes.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8178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Directorio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38721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 el órgano encargado de la administración y representación de la sociedad.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8178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Gerencia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387215"/>
            <a:ext cx="294941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Ejecuta las decisiones del Directorio y es responsable de la gestión diaria de la empresa.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122289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Derechos y obligaciones de los socios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41289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6" name="Text 3"/>
          <p:cNvSpPr/>
          <p:nvPr/>
        </p:nvSpPr>
        <p:spPr>
          <a:xfrm>
            <a:off x="2519839" y="4170640"/>
            <a:ext cx="1570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070503" y="420528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Derechos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070503" y="4685705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Participar en la gestión y control de la sociedad, recibir utilidades, entre otros.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41289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0" name="Text 7"/>
          <p:cNvSpPr/>
          <p:nvPr/>
        </p:nvSpPr>
        <p:spPr>
          <a:xfrm>
            <a:off x="5852041" y="4170640"/>
            <a:ext cx="2630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6455688" y="420528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Obligaciones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6455688" y="4685705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Aportar capital, respetar el estatuto, no competir con la sociedad, etc.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118759" y="412896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4" name="Text 11"/>
          <p:cNvSpPr/>
          <p:nvPr/>
        </p:nvSpPr>
        <p:spPr>
          <a:xfrm>
            <a:off x="9234726" y="4170640"/>
            <a:ext cx="2680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9840873" y="4205288"/>
            <a:ext cx="244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Protección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9840873" y="4685705"/>
            <a:ext cx="24409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ley establece mecanismos para proteger los derechos de los socios minoritarios.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5806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Modificación del estatuto y aumento de capital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302675"/>
            <a:ext cx="3311128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570559" y="4524613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Modificación de Estatuto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570559" y="5352217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Requiere acuerdo de la Junta General y posterior inscripción en Registros Públicos.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302675"/>
            <a:ext cx="3311128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81687" y="4524613"/>
            <a:ext cx="286678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Aumento de Capital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5881687" y="5352217"/>
            <a:ext cx="28667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Puede ser mediante nuevos aportes de los socios o capitalización de utilidades.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302675"/>
            <a:ext cx="3311247" cy="8886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192816" y="45246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Aprobación</a:t>
            </a:r>
            <a:endParaRPr lang="en-US" sz="2187" dirty="0"/>
          </a:p>
        </p:txBody>
      </p:sp>
      <p:sp>
        <p:nvSpPr>
          <p:cNvPr id="15" name="Text 8"/>
          <p:cNvSpPr/>
          <p:nvPr/>
        </p:nvSpPr>
        <p:spPr>
          <a:xfrm>
            <a:off x="9192816" y="5005030"/>
            <a:ext cx="28669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 aumento de capital debe ser aprobado por la Junta General y modificar los estatutos.</a:t>
            </a:r>
            <a:endParaRPr lang="en-US" sz="175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36088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Disolución y liquidación de la sociedad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869174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Causales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127188"/>
            <a:ext cx="30889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Vencimiento de plazo, acuerdo de socios, pérdidas, entre otras.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02" y="3869174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Liquidación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127188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Proceso de pago a acreedores y distribución de activos entre socios.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816" y="3869174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6467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Extinción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127188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sociedad se extingue una vez concluido el proceso de liquidación.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2024-05-23T20:12:24Z</dcterms:created>
  <dcterms:modified xsi:type="dcterms:W3CDTF">2024-05-23T20:12:24Z</dcterms:modified>
</cp:coreProperties>
</file>